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6706850" cx="11811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Black"/>
      <p:bold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262">
          <p15:clr>
            <a:srgbClr val="A4A3A4"/>
          </p15:clr>
        </p15:guide>
        <p15:guide id="2" pos="37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262" orient="horz"/>
        <p:guide pos="37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Black-bold.fntdata"/><Relationship Id="rId14" Type="http://schemas.openxmlformats.org/officeDocument/2006/relationships/font" Target="fonts/Montserrat-boldItalic.fntdata"/><Relationship Id="rId16" Type="http://schemas.openxmlformats.org/officeDocument/2006/relationships/font" Target="fonts/MontserratBlac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247" y="685800"/>
            <a:ext cx="2424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247" y="685800"/>
            <a:ext cx="2424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402623" y="2418490"/>
            <a:ext cx="11005800" cy="6667200"/>
          </a:xfrm>
          <a:prstGeom prst="rect">
            <a:avLst/>
          </a:prstGeom>
        </p:spPr>
        <p:txBody>
          <a:bodyPr anchorCtr="0" anchor="b" bIns="177725" lIns="177725" spcFirstLastPara="1" rIns="177725" wrap="square" tIns="177725"/>
          <a:lstStyle>
            <a:lvl1pPr lvl="0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402613" y="9205658"/>
            <a:ext cx="11005800" cy="2574600"/>
          </a:xfrm>
          <a:prstGeom prst="rect">
            <a:avLst/>
          </a:prstGeom>
        </p:spPr>
        <p:txBody>
          <a:bodyPr anchorCtr="0" anchor="t" bIns="177725" lIns="177725" spcFirstLastPara="1" rIns="177725" wrap="square" tIns="1777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943591" y="15146819"/>
            <a:ext cx="708600" cy="12786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402613" y="3592858"/>
            <a:ext cx="11005800" cy="6377700"/>
          </a:xfrm>
          <a:prstGeom prst="rect">
            <a:avLst/>
          </a:prstGeom>
        </p:spPr>
        <p:txBody>
          <a:bodyPr anchorCtr="0" anchor="b" bIns="177725" lIns="177725" spcFirstLastPara="1" rIns="177725" wrap="square" tIns="177725"/>
          <a:lstStyle>
            <a:lvl1pPr lvl="0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02613" y="10238894"/>
            <a:ext cx="11005800" cy="4225200"/>
          </a:xfrm>
          <a:prstGeom prst="rect">
            <a:avLst/>
          </a:prstGeom>
        </p:spPr>
        <p:txBody>
          <a:bodyPr anchorCtr="0" anchor="t" bIns="177725" lIns="177725" spcFirstLastPara="1" rIns="177725" wrap="square" tIns="177725"/>
          <a:lstStyle>
            <a:lvl1pPr indent="-450850" lvl="0" marL="45720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 algn="ctr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 algn="ctr"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 algn="ctr"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 algn="ctr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 algn="ctr"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 algn="ctr"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 algn="ctr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 algn="ctr">
              <a:spcBef>
                <a:spcPts val="3100"/>
              </a:spcBef>
              <a:spcAft>
                <a:spcPts val="310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943591" y="15146819"/>
            <a:ext cx="708600" cy="12786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943591" y="15146819"/>
            <a:ext cx="708600" cy="12786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02613" y="6986279"/>
            <a:ext cx="11005800" cy="27342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/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943591" y="15146819"/>
            <a:ext cx="708600" cy="12786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02613" y="1445507"/>
            <a:ext cx="11005800" cy="1860300"/>
          </a:xfrm>
          <a:prstGeom prst="rect">
            <a:avLst/>
          </a:prstGeom>
        </p:spPr>
        <p:txBody>
          <a:bodyPr anchorCtr="0" anchor="t" bIns="177725" lIns="177725" spcFirstLastPara="1" rIns="177725" wrap="square" tIns="177725"/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02613" y="3743410"/>
            <a:ext cx="11005800" cy="11097000"/>
          </a:xfrm>
          <a:prstGeom prst="rect">
            <a:avLst/>
          </a:prstGeom>
        </p:spPr>
        <p:txBody>
          <a:bodyPr anchorCtr="0" anchor="t" bIns="177725" lIns="177725" spcFirstLastPara="1" rIns="177725" wrap="square" tIns="177725"/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>
              <a:spcBef>
                <a:spcPts val="3100"/>
              </a:spcBef>
              <a:spcAft>
                <a:spcPts val="310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943591" y="15146819"/>
            <a:ext cx="708600" cy="12786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02613" y="1445507"/>
            <a:ext cx="11005800" cy="1860300"/>
          </a:xfrm>
          <a:prstGeom prst="rect">
            <a:avLst/>
          </a:prstGeom>
        </p:spPr>
        <p:txBody>
          <a:bodyPr anchorCtr="0" anchor="t" bIns="177725" lIns="177725" spcFirstLastPara="1" rIns="177725" wrap="square" tIns="177725"/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02613" y="3743410"/>
            <a:ext cx="5166600" cy="11097000"/>
          </a:xfrm>
          <a:prstGeom prst="rect">
            <a:avLst/>
          </a:prstGeom>
        </p:spPr>
        <p:txBody>
          <a:bodyPr anchorCtr="0" anchor="t" bIns="177725" lIns="177725" spcFirstLastPara="1" rIns="177725" wrap="square" tIns="177725"/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3100"/>
              </a:spcBef>
              <a:spcAft>
                <a:spcPts val="310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241850" y="3743410"/>
            <a:ext cx="5166600" cy="11097000"/>
          </a:xfrm>
          <a:prstGeom prst="rect">
            <a:avLst/>
          </a:prstGeom>
        </p:spPr>
        <p:txBody>
          <a:bodyPr anchorCtr="0" anchor="t" bIns="177725" lIns="177725" spcFirstLastPara="1" rIns="177725" wrap="square" tIns="177725"/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3100"/>
              </a:spcBef>
              <a:spcAft>
                <a:spcPts val="310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943591" y="15146819"/>
            <a:ext cx="708600" cy="12786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02613" y="1445507"/>
            <a:ext cx="11005800" cy="1860300"/>
          </a:xfrm>
          <a:prstGeom prst="rect">
            <a:avLst/>
          </a:prstGeom>
        </p:spPr>
        <p:txBody>
          <a:bodyPr anchorCtr="0" anchor="t" bIns="177725" lIns="177725" spcFirstLastPara="1" rIns="177725" wrap="square" tIns="177725"/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943591" y="15146819"/>
            <a:ext cx="708600" cy="12786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02613" y="1804671"/>
            <a:ext cx="3627000" cy="2454600"/>
          </a:xfrm>
          <a:prstGeom prst="rect">
            <a:avLst/>
          </a:prstGeom>
        </p:spPr>
        <p:txBody>
          <a:bodyPr anchorCtr="0" anchor="b" bIns="177725" lIns="177725" spcFirstLastPara="1" rIns="177725" wrap="square" tIns="177725"/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402613" y="4513627"/>
            <a:ext cx="3627000" cy="10327200"/>
          </a:xfrm>
          <a:prstGeom prst="rect">
            <a:avLst/>
          </a:prstGeom>
        </p:spPr>
        <p:txBody>
          <a:bodyPr anchorCtr="0" anchor="t" bIns="177725" lIns="177725" spcFirstLastPara="1" rIns="177725" wrap="square" tIns="177725"/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indent="-374650" lvl="1" marL="91440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3100"/>
              </a:spcBef>
              <a:spcAft>
                <a:spcPts val="310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943591" y="15146819"/>
            <a:ext cx="708600" cy="12786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33240" y="1462154"/>
            <a:ext cx="8225100" cy="132876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/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943591" y="15146819"/>
            <a:ext cx="708600" cy="12786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905500" y="-406"/>
            <a:ext cx="5905500" cy="1670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77725" lIns="177725" spcFirstLastPara="1" rIns="177725" wrap="square" tIns="177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42938" y="4005535"/>
            <a:ext cx="5225100" cy="4814700"/>
          </a:xfrm>
          <a:prstGeom prst="rect">
            <a:avLst/>
          </a:prstGeom>
        </p:spPr>
        <p:txBody>
          <a:bodyPr anchorCtr="0" anchor="b" bIns="177725" lIns="177725" spcFirstLastPara="1" rIns="177725" wrap="square" tIns="177725"/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42938" y="9104803"/>
            <a:ext cx="5225100" cy="4011900"/>
          </a:xfrm>
          <a:prstGeom prst="rect">
            <a:avLst/>
          </a:prstGeom>
        </p:spPr>
        <p:txBody>
          <a:bodyPr anchorCtr="0" anchor="t" bIns="177725" lIns="177725" spcFirstLastPara="1" rIns="177725" wrap="square" tIns="1777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380188" y="2351903"/>
            <a:ext cx="4956000" cy="120021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/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>
              <a:spcBef>
                <a:spcPts val="3100"/>
              </a:spcBef>
              <a:spcAft>
                <a:spcPts val="310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943591" y="15146819"/>
            <a:ext cx="708600" cy="12786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02613" y="13741534"/>
            <a:ext cx="7748400" cy="19656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943591" y="15146819"/>
            <a:ext cx="708600" cy="1278600"/>
          </a:xfrm>
          <a:prstGeom prst="rect">
            <a:avLst/>
          </a:prstGeom>
        </p:spPr>
        <p:txBody>
          <a:bodyPr anchorCtr="0" anchor="ctr" bIns="177725" lIns="177725" spcFirstLastPara="1" rIns="177725" wrap="square" tIns="1777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02613" y="1445507"/>
            <a:ext cx="11005800" cy="18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7725" lIns="177725" spcFirstLastPara="1" rIns="177725" wrap="square" tIns="1777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02613" y="3743410"/>
            <a:ext cx="11005800" cy="110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7725" lIns="177725" spcFirstLastPara="1" rIns="177725" wrap="square" tIns="177725"/>
          <a:lstStyle>
            <a:lvl1pPr indent="-450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1pPr>
            <a:lvl2pPr indent="-400050" lvl="1" marL="9144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2pPr>
            <a:lvl3pPr indent="-400050" lvl="2" marL="13716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3pPr>
            <a:lvl4pPr indent="-400050" lvl="3" marL="18288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4pPr>
            <a:lvl5pPr indent="-400050" lvl="4" marL="22860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5pPr>
            <a:lvl6pPr indent="-400050" lvl="5" marL="27432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6pPr>
            <a:lvl7pPr indent="-400050" lvl="6" marL="32004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7pPr>
            <a:lvl8pPr indent="-400050" lvl="7" marL="36576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8pPr>
            <a:lvl9pPr indent="-400050" lvl="8" marL="4114800">
              <a:lnSpc>
                <a:spcPct val="115000"/>
              </a:lnSpc>
              <a:spcBef>
                <a:spcPts val="3100"/>
              </a:spcBef>
              <a:spcAft>
                <a:spcPts val="310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943591" y="15146819"/>
            <a:ext cx="708600" cy="127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725" lIns="177725" spcFirstLastPara="1" rIns="177725" wrap="square" tIns="177725">
            <a:noAutofit/>
          </a:bodyPr>
          <a:lstStyle>
            <a:lvl1pPr lvl="0" algn="r">
              <a:buNone/>
              <a:defRPr sz="1900">
                <a:solidFill>
                  <a:schemeClr val="dk2"/>
                </a:solidFill>
              </a:defRPr>
            </a:lvl1pPr>
            <a:lvl2pPr lvl="1" algn="r">
              <a:buNone/>
              <a:defRPr sz="1900">
                <a:solidFill>
                  <a:schemeClr val="dk2"/>
                </a:solidFill>
              </a:defRPr>
            </a:lvl2pPr>
            <a:lvl3pPr lvl="2" algn="r">
              <a:buNone/>
              <a:defRPr sz="1900">
                <a:solidFill>
                  <a:schemeClr val="dk2"/>
                </a:solidFill>
              </a:defRPr>
            </a:lvl3pPr>
            <a:lvl4pPr lvl="3" algn="r">
              <a:buNone/>
              <a:defRPr sz="1900">
                <a:solidFill>
                  <a:schemeClr val="dk2"/>
                </a:solidFill>
              </a:defRPr>
            </a:lvl4pPr>
            <a:lvl5pPr lvl="4" algn="r">
              <a:buNone/>
              <a:defRPr sz="1900">
                <a:solidFill>
                  <a:schemeClr val="dk2"/>
                </a:solidFill>
              </a:defRPr>
            </a:lvl5pPr>
            <a:lvl6pPr lvl="5" algn="r">
              <a:buNone/>
              <a:defRPr sz="1900">
                <a:solidFill>
                  <a:schemeClr val="dk2"/>
                </a:solidFill>
              </a:defRPr>
            </a:lvl6pPr>
            <a:lvl7pPr lvl="6" algn="r">
              <a:buNone/>
              <a:defRPr sz="1900">
                <a:solidFill>
                  <a:schemeClr val="dk2"/>
                </a:solidFill>
              </a:defRPr>
            </a:lvl7pPr>
            <a:lvl8pPr lvl="7" algn="r">
              <a:buNone/>
              <a:defRPr sz="1900">
                <a:solidFill>
                  <a:schemeClr val="dk2"/>
                </a:solidFill>
              </a:defRPr>
            </a:lvl8pPr>
            <a:lvl9pPr lvl="8" algn="r">
              <a:buNone/>
              <a:defRPr sz="19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610125" y="2078567"/>
            <a:ext cx="10765200" cy="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" name="Google Shape;55;p13"/>
          <p:cNvSpPr txBox="1"/>
          <p:nvPr/>
        </p:nvSpPr>
        <p:spPr>
          <a:xfrm>
            <a:off x="609975" y="993026"/>
            <a:ext cx="4723800" cy="1059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latin typeface="Montserrat"/>
                <a:ea typeface="Montserrat"/>
                <a:cs typeface="Montserrat"/>
                <a:sym typeface="Montserrat"/>
              </a:rPr>
              <a:t>SEU NOME</a:t>
            </a:r>
            <a:endParaRPr b="1" sz="6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905500" y="744626"/>
            <a:ext cx="4723800" cy="130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Telefone: </a:t>
            </a:r>
            <a:r>
              <a:rPr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XX</a:t>
            </a:r>
            <a:r>
              <a:rPr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) </a:t>
            </a:r>
            <a:r>
              <a:rPr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123456-789</a:t>
            </a:r>
            <a:r>
              <a:rPr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br>
              <a:rPr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Email</a:t>
            </a:r>
            <a:r>
              <a:rPr b="1"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email aqui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Endereço: </a:t>
            </a:r>
            <a:r>
              <a:rPr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Endereço aqui</a:t>
            </a:r>
            <a:br>
              <a:rPr b="1"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Cidade: </a:t>
            </a:r>
            <a:r>
              <a:rPr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Cidade aqui</a:t>
            </a:r>
            <a:r>
              <a:rPr b="1"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            Estado: </a:t>
            </a:r>
            <a:r>
              <a:rPr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Estado aqui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10025" y="3040900"/>
            <a:ext cx="10765200" cy="159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200">
                <a:latin typeface="Montserrat"/>
                <a:ea typeface="Montserrat"/>
                <a:cs typeface="Montserrat"/>
                <a:sym typeface="Montserrat"/>
              </a:rPr>
              <a:t>Objetivo:</a:t>
            </a:r>
            <a:br>
              <a:rPr b="1" lang="pt-BR" sz="4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pt-BR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Formada em Economia, tenho experiência em liderança de equipes e busco </a:t>
            </a:r>
            <a:br>
              <a:rPr lang="pt-BR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pt-BR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uma posição inicial desafiadora na área de captação de recursos.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610025" y="5993342"/>
            <a:ext cx="107652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/>
        </p:nvSpPr>
        <p:spPr>
          <a:xfrm>
            <a:off x="523875" y="5576150"/>
            <a:ext cx="1638300" cy="3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latin typeface="Montserrat"/>
                <a:ea typeface="Montserrat"/>
                <a:cs typeface="Montserrat"/>
                <a:sym typeface="Montserrat"/>
              </a:rPr>
              <a:t>Formação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181100" y="6528800"/>
            <a:ext cx="9965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GRADUAÇÃO EM ECONOMIA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Nome da Universidade aqui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85738" y="6472238"/>
            <a:ext cx="12858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2015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2018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605263" y="6764867"/>
            <a:ext cx="4521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519550" y="7006700"/>
            <a:ext cx="4023900" cy="96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Lorem ipsum dolor sit amet, consectetur adipiscing elit. Maecenas facilisis, metus in pellentesque accumsan, nulla mi feugiat libero, vitae feugiat felis arcu sagittis lorem.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220075" y="6528800"/>
            <a:ext cx="30861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GRADUAÇÃO EM ECONOMIA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Nome da Universidade aqui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296138" y="6472238"/>
            <a:ext cx="12858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2015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2018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66" name="Google Shape;66;p13"/>
          <p:cNvCxnSpPr/>
          <p:nvPr/>
        </p:nvCxnSpPr>
        <p:spPr>
          <a:xfrm>
            <a:off x="7715663" y="6764867"/>
            <a:ext cx="4521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3"/>
          <p:cNvSpPr txBox="1"/>
          <p:nvPr/>
        </p:nvSpPr>
        <p:spPr>
          <a:xfrm>
            <a:off x="7629950" y="7006700"/>
            <a:ext cx="4023900" cy="96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Lorem ipsum dolor sit amet, consectetur adipiscing elit. Maecenas facilisis, metus in pellentesque accumsan, nulla mi feugiat libero, vitae feugiat felis arcu sagittis lorem.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8" name="Google Shape;68;p13"/>
          <p:cNvCxnSpPr/>
          <p:nvPr/>
        </p:nvCxnSpPr>
        <p:spPr>
          <a:xfrm>
            <a:off x="610025" y="8888942"/>
            <a:ext cx="107652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" name="Google Shape;69;p13"/>
          <p:cNvSpPr txBox="1"/>
          <p:nvPr/>
        </p:nvSpPr>
        <p:spPr>
          <a:xfrm>
            <a:off x="523875" y="8471750"/>
            <a:ext cx="1638300" cy="3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latin typeface="Montserrat"/>
                <a:ea typeface="Montserrat"/>
                <a:cs typeface="Montserrat"/>
                <a:sym typeface="Montserrat"/>
              </a:rPr>
              <a:t>Experiência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181100" y="9424400"/>
            <a:ext cx="25146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ESTAGIÁRIA DE VENDAS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Nome da Organização aqui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52413" y="9367838"/>
            <a:ext cx="12858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06/</a:t>
            </a: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2015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09/2018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72" name="Google Shape;72;p13"/>
          <p:cNvCxnSpPr/>
          <p:nvPr/>
        </p:nvCxnSpPr>
        <p:spPr>
          <a:xfrm>
            <a:off x="671938" y="9660467"/>
            <a:ext cx="4521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Google Shape;73;p13"/>
          <p:cNvSpPr txBox="1"/>
          <p:nvPr/>
        </p:nvSpPr>
        <p:spPr>
          <a:xfrm>
            <a:off x="519550" y="9978500"/>
            <a:ext cx="4385700" cy="96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Responsável pelo acompanhamento de clientes ao longo do primeiro ano de internacionalização da startup. No projeto X, que representou um crescimento de 10% no faturamento, fui assistente do diretor e participei do planejamento estratégico da proposta.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4" name="Google Shape;74;p13"/>
          <p:cNvCxnSpPr/>
          <p:nvPr/>
        </p:nvCxnSpPr>
        <p:spPr>
          <a:xfrm>
            <a:off x="610025" y="11736917"/>
            <a:ext cx="107652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5" name="Google Shape;75;p13"/>
          <p:cNvSpPr txBox="1"/>
          <p:nvPr/>
        </p:nvSpPr>
        <p:spPr>
          <a:xfrm>
            <a:off x="523875" y="11319725"/>
            <a:ext cx="2562300" cy="3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latin typeface="Montserrat"/>
                <a:ea typeface="Montserrat"/>
                <a:cs typeface="Montserrat"/>
                <a:sym typeface="Montserrat"/>
              </a:rPr>
              <a:t>Outras atividades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181100" y="12272375"/>
            <a:ext cx="9965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VOLUNTÁRIA NA ONG X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Nome da Organização aqui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85738" y="12215813"/>
            <a:ext cx="12858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2015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Hoje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78" name="Google Shape;78;p13"/>
          <p:cNvCxnSpPr/>
          <p:nvPr/>
        </p:nvCxnSpPr>
        <p:spPr>
          <a:xfrm>
            <a:off x="605263" y="12508442"/>
            <a:ext cx="4521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9" name="Google Shape;79;p13"/>
          <p:cNvSpPr txBox="1"/>
          <p:nvPr/>
        </p:nvSpPr>
        <p:spPr>
          <a:xfrm>
            <a:off x="519550" y="12655025"/>
            <a:ext cx="4023900" cy="96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Em 2014, captei R$ 10 mil para a organização, que luta pela preservação da mata atlântica, através de uma campanha de rua.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8220075" y="12272375"/>
            <a:ext cx="30861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GRADUAÇÃO EM ECONOMIA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Nome da Universidade aqui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7296138" y="12215813"/>
            <a:ext cx="12858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2015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2018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82" name="Google Shape;82;p13"/>
          <p:cNvCxnSpPr/>
          <p:nvPr/>
        </p:nvCxnSpPr>
        <p:spPr>
          <a:xfrm>
            <a:off x="7715663" y="12508442"/>
            <a:ext cx="4521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3" name="Google Shape;83;p13"/>
          <p:cNvSpPr txBox="1"/>
          <p:nvPr/>
        </p:nvSpPr>
        <p:spPr>
          <a:xfrm>
            <a:off x="7629950" y="12750275"/>
            <a:ext cx="4023900" cy="96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Lorem ipsum dolor sit amet, consectetur adipiscing elit. Maecenas facilisis, metus in pellentesque accumsan, nulla mi feugiat libero, vitae feugiat felis arcu sagittis lorem.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8115300" y="9424400"/>
            <a:ext cx="36099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VICE DIRETORA DE INTERCÂMBIOS SOCIAIS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Nome da Organização aqui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7186613" y="9367838"/>
            <a:ext cx="1285800" cy="6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06/2015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09/2018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86" name="Google Shape;86;p13"/>
          <p:cNvCxnSpPr/>
          <p:nvPr/>
        </p:nvCxnSpPr>
        <p:spPr>
          <a:xfrm>
            <a:off x="7606138" y="9660467"/>
            <a:ext cx="4521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Google Shape;87;p13"/>
          <p:cNvSpPr txBox="1"/>
          <p:nvPr/>
        </p:nvSpPr>
        <p:spPr>
          <a:xfrm>
            <a:off x="7453750" y="9978500"/>
            <a:ext cx="4271400" cy="96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Três meses após entrar na equipe nacional, me tornei vice-diretora da área e responsável pela estratégia de atração. Para bater uma meta de 300 intercâmbios por ano, organizei 40 palestras online e presenciais e conduzi um trabalho de follow-up até atingi-la em agosto.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8" name="Google Shape;88;p13"/>
          <p:cNvCxnSpPr/>
          <p:nvPr/>
        </p:nvCxnSpPr>
        <p:spPr>
          <a:xfrm>
            <a:off x="610025" y="14175317"/>
            <a:ext cx="47715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13"/>
          <p:cNvSpPr txBox="1"/>
          <p:nvPr/>
        </p:nvSpPr>
        <p:spPr>
          <a:xfrm>
            <a:off x="523875" y="13758125"/>
            <a:ext cx="2562300" cy="3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latin typeface="Montserrat"/>
                <a:ea typeface="Montserrat"/>
                <a:cs typeface="Montserrat"/>
                <a:sym typeface="Montserrat"/>
              </a:rPr>
              <a:t>Habilidades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14350" y="14482175"/>
            <a:ext cx="1838400" cy="148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MICROSOFT EXCEL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Básico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ADOBE PREMIERE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Avançado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</a:b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Javascript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Básico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91" name="Google Shape;91;p13"/>
          <p:cNvCxnSpPr/>
          <p:nvPr/>
        </p:nvCxnSpPr>
        <p:spPr>
          <a:xfrm>
            <a:off x="6629825" y="14175317"/>
            <a:ext cx="47715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3"/>
          <p:cNvSpPr txBox="1"/>
          <p:nvPr/>
        </p:nvSpPr>
        <p:spPr>
          <a:xfrm>
            <a:off x="6543675" y="13758125"/>
            <a:ext cx="2562300" cy="3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latin typeface="Montserrat"/>
                <a:ea typeface="Montserrat"/>
                <a:cs typeface="Montserrat"/>
                <a:sym typeface="Montserrat"/>
              </a:rPr>
              <a:t>Habilidades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962275" y="14482175"/>
            <a:ext cx="1838400" cy="148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MICROSOFT EXCEL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Básico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ADOBE PREMIERE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Avançado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</a:b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Javascript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Básico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6581775" y="14101175"/>
            <a:ext cx="5067300" cy="148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INGLÊS AVANÇADO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Conversação, leitura e escrita - 109 pontos no TOEFL/2015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ESPANHOL BÁSICO</a:t>
            </a:r>
            <a:endParaRPr sz="11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Conversação, leitura e escrita - aluno da Escola X desde 2017</a:t>
            </a:r>
            <a:endParaRPr sz="1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